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DABD5-72D5-4855-9D11-0CDA91EAAF85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12E7-7C5C-4CE2-9455-81BCD691C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Affichage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Thème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hakim</dc:creator>
  <cp:lastModifiedBy>Administrateur</cp:lastModifiedBy>
  <cp:revision>26</cp:revision>
  <dcterms:created xsi:type="dcterms:W3CDTF">2024-02-07T22:51:28Z</dcterms:created>
  <dcterms:modified xsi:type="dcterms:W3CDTF">2024-02-08T11:21:26Z</dcterms:modified>
</cp:coreProperties>
</file>